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6" r:id="rId3"/>
    <p:sldId id="262" r:id="rId4"/>
    <p:sldId id="260" r:id="rId5"/>
    <p:sldId id="261" r:id="rId6"/>
    <p:sldId id="258" r:id="rId7"/>
    <p:sldId id="259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0404"/>
    <a:srgbClr val="1212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467"/>
    <p:restoredTop sz="94678"/>
  </p:normalViewPr>
  <p:slideViewPr>
    <p:cSldViewPr snapToGrid="0">
      <p:cViewPr varScale="1">
        <p:scale>
          <a:sx n="134" d="100"/>
          <a:sy n="134" d="100"/>
        </p:scale>
        <p:origin x="1968" y="1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7E4A7-046A-9E83-3B73-8CAE4D1A40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CF51AF-C46D-782A-875F-C200DBD0B5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0364B-C78A-6940-75E3-A79EC988E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FA11C-8D3F-F247-A614-112AAED1BE3A}" type="datetimeFigureOut">
              <a:rPr lang="en-US" smtClean="0"/>
              <a:t>3/2/25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6DA4A5-BD1F-20E0-F885-609D92B8D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C5B2FD-58B6-B697-BF1F-CBB32B0F9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04A85-7E3D-A345-8C92-74CDD297B2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60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AABB9-84FE-83BA-E749-787357F20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231296-0957-30A6-E280-BE163CBEEF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D9E738-8135-0256-2E79-6A8262375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FA11C-8D3F-F247-A614-112AAED1BE3A}" type="datetimeFigureOut">
              <a:rPr lang="en-US" smtClean="0"/>
              <a:t>3/2/25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2BCFF0-FCEC-7977-CB1C-BF4457929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ACEE98-72B7-3C59-D08E-A9B0F60CB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04A85-7E3D-A345-8C92-74CDD297B2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582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7836D08-E0C6-0997-F915-0C846CBADB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A22E32-3B04-52D7-11B2-0AF0E1B6A6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7606A6-DDAE-8188-5F16-C277BC73F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FA11C-8D3F-F247-A614-112AAED1BE3A}" type="datetimeFigureOut">
              <a:rPr lang="en-US" smtClean="0"/>
              <a:t>3/2/25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0BD09D-26FB-1F0F-0303-56B4F34E6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7359B4-9CC0-3F54-2705-D4D4DC3B8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04A85-7E3D-A345-8C92-74CDD297B2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6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6BC44-41DA-EA8F-DB69-BEA40EBB5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450C64-DFF7-DD6D-0E3E-7D186C1836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39979B-4705-3724-A7DB-F46B4DBDE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FA11C-8D3F-F247-A614-112AAED1BE3A}" type="datetimeFigureOut">
              <a:rPr lang="en-US" smtClean="0"/>
              <a:t>3/2/25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68ABDA-A9DE-7534-4E21-C06AADB47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0EC01A-9D62-CEC7-75BA-EDD504421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04A85-7E3D-A345-8C92-74CDD297B2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707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86B74-BC3F-3A25-6220-6F162AD13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4ED74D-043E-D07D-3BE3-6E5E479F4B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FA58AD-71DC-8F86-3EA1-3058BF142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FA11C-8D3F-F247-A614-112AAED1BE3A}" type="datetimeFigureOut">
              <a:rPr lang="en-US" smtClean="0"/>
              <a:t>3/2/25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82C30D-9AF6-3EC9-18EA-EBDAAF4BA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1F8532-6064-5906-281F-2C95BBA95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04A85-7E3D-A345-8C92-74CDD297B2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369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4C08B-90E7-33A2-0B69-28B5D0715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6F448B-3DFF-A315-2BF6-6D89D5AD8E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1A80D7-3A06-15FE-1868-B387EB2048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8BFFE0-6AC7-FF3E-9F31-6E5756F21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FA11C-8D3F-F247-A614-112AAED1BE3A}" type="datetimeFigureOut">
              <a:rPr lang="en-US" smtClean="0"/>
              <a:t>3/2/25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CEC050-440F-1DDE-C3AB-EFF01BE55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F54638-86C0-5087-0381-1E6ED9B04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04A85-7E3D-A345-8C92-74CDD297B2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9466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0B6A4-FB81-451F-3461-F627D8BC3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4B5D8B-B919-63FE-B66B-EDE5421B70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47DA51-EE75-09C9-FD83-978D203821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F6FEFF-9BA7-1988-660A-12C6AEE4B9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20FDAB-0B6B-373B-C2F9-9D806F0C20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3621491-48F5-57CE-27E6-6B7B36DD4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FA11C-8D3F-F247-A614-112AAED1BE3A}" type="datetimeFigureOut">
              <a:rPr lang="en-US" smtClean="0"/>
              <a:t>3/2/25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A95103-6D7F-6F39-54D9-D4DCF8833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35AD67-5E89-29F3-255A-F65DD6D1C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04A85-7E3D-A345-8C92-74CDD297B2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174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B31F6-00E4-67C9-B636-6F5387CE5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F6527B-D51D-11B8-7A40-EE87ED6FB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FA11C-8D3F-F247-A614-112AAED1BE3A}" type="datetimeFigureOut">
              <a:rPr lang="en-US" smtClean="0"/>
              <a:t>3/2/25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9BA7EB-B392-9250-3595-164311772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5ABC33-BD75-4DBB-8711-4C3F798F3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04A85-7E3D-A345-8C92-74CDD297B2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640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01CFF92-2017-80B4-FABC-A2789BDFB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FA11C-8D3F-F247-A614-112AAED1BE3A}" type="datetimeFigureOut">
              <a:rPr lang="en-US" smtClean="0"/>
              <a:t>3/2/25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4F0D33-C157-5FFA-9819-9B0D13F70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9B0966-E74D-EB31-C3C2-EF3FEA841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04A85-7E3D-A345-8C92-74CDD297B2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821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6815F-D9A4-493B-880E-52A5B6A01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8617C6-0C44-1486-EE38-DFA93FFE95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CD8DE2-53CA-B186-50BC-7C52AF3CE4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6C30AD-701A-EE0B-21B2-AFCAF8B69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FA11C-8D3F-F247-A614-112AAED1BE3A}" type="datetimeFigureOut">
              <a:rPr lang="en-US" smtClean="0"/>
              <a:t>3/2/25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9EC9D7-1F5C-6B42-43C8-FCB583A8D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DA830A-3DDE-1566-2223-929C0232A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04A85-7E3D-A345-8C92-74CDD297B2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330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CE118-629C-1B92-35FE-8C71E9E9A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24ABCAF-DC08-6428-5A04-112DEA438A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6501DF-8C56-A7FB-9E3E-7B72A3158D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39AA75-7C29-DDC9-D15F-56D4392BE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FA11C-8D3F-F247-A614-112AAED1BE3A}" type="datetimeFigureOut">
              <a:rPr lang="en-US" smtClean="0"/>
              <a:t>3/2/25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3AB4FE-6A48-343B-EA76-00DF11BC2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AE231A-C399-C1D3-45CD-A38491E98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04A85-7E3D-A345-8C92-74CDD297B2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288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ED6508-26C9-E650-E97C-CCEB98E3B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D846BA-42B3-70C1-6A5B-B24EC4F351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9173F-6B0E-1EB5-C527-1EE52067E5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A3FA11C-8D3F-F247-A614-112AAED1BE3A}" type="datetimeFigureOut">
              <a:rPr lang="en-US" smtClean="0"/>
              <a:t>3/2/25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DCA4BC-F529-7321-377A-AD3CE8CC90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335F5F-DC60-7453-6258-912606384A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7C04A85-7E3D-A345-8C92-74CDD297B2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484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nokilfer.blogspot.com/2022/03/apple-inc-logo.html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dreamstime.com/free-wifi-icon-isolated-black-background-wireless-internet-connection-concept-network-logo-vector-flat-design-image142211067" TargetMode="External"/><Relationship Id="rId13" Type="http://schemas.openxmlformats.org/officeDocument/2006/relationships/image" Target="../media/image6.png"/><Relationship Id="rId3" Type="http://schemas.openxmlformats.org/officeDocument/2006/relationships/slide" Target="slide5.xml"/><Relationship Id="rId7" Type="http://schemas.openxmlformats.org/officeDocument/2006/relationships/image" Target="../media/image3.jpg"/><Relationship Id="rId12" Type="http://schemas.openxmlformats.org/officeDocument/2006/relationships/slide" Target="slide3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image" Target="../media/image5.jpeg"/><Relationship Id="rId5" Type="http://schemas.openxmlformats.org/officeDocument/2006/relationships/hyperlink" Target="https://nokilfer.blogspot.com/2022/03/apple-inc-logo.html" TargetMode="External"/><Relationship Id="rId10" Type="http://schemas.openxmlformats.org/officeDocument/2006/relationships/slide" Target="slide6.xml"/><Relationship Id="rId4" Type="http://schemas.openxmlformats.org/officeDocument/2006/relationships/image" Target="../media/image1.jpg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dreamstime.com/free-wifi-icon-isolated-black-background-wireless-internet-connection-concept-network-logo-vector-flat-design-image142211067" TargetMode="External"/><Relationship Id="rId13" Type="http://schemas.openxmlformats.org/officeDocument/2006/relationships/slide" Target="slide2.xml"/><Relationship Id="rId3" Type="http://schemas.openxmlformats.org/officeDocument/2006/relationships/slide" Target="slide5.xml"/><Relationship Id="rId7" Type="http://schemas.openxmlformats.org/officeDocument/2006/relationships/image" Target="../media/image3.jpg"/><Relationship Id="rId12" Type="http://schemas.openxmlformats.org/officeDocument/2006/relationships/hyperlink" Target="https://themacos.github.io/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image" Target="../media/image5.jpeg"/><Relationship Id="rId5" Type="http://schemas.openxmlformats.org/officeDocument/2006/relationships/hyperlink" Target="https://nokilfer.blogspot.com/2022/03/apple-inc-logo.html" TargetMode="External"/><Relationship Id="rId10" Type="http://schemas.openxmlformats.org/officeDocument/2006/relationships/slide" Target="slide6.xml"/><Relationship Id="rId4" Type="http://schemas.openxmlformats.org/officeDocument/2006/relationships/image" Target="../media/image1.jpg"/><Relationship Id="rId9" Type="http://schemas.openxmlformats.org/officeDocument/2006/relationships/image" Target="../media/image4.png"/><Relationship Id="rId1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dreamstime.com/free-wifi-icon-isolated-black-background-wireless-internet-connection-concept-network-logo-vector-flat-design-image142211067" TargetMode="External"/><Relationship Id="rId3" Type="http://schemas.openxmlformats.org/officeDocument/2006/relationships/slide" Target="slide5.xml"/><Relationship Id="rId7" Type="http://schemas.openxmlformats.org/officeDocument/2006/relationships/image" Target="../media/image3.jpg"/><Relationship Id="rId12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11" Type="http://schemas.openxmlformats.org/officeDocument/2006/relationships/slide" Target="slide3.xml"/><Relationship Id="rId5" Type="http://schemas.openxmlformats.org/officeDocument/2006/relationships/hyperlink" Target="https://nokilfer.blogspot.com/2022/03/apple-inc-logo.html" TargetMode="External"/><Relationship Id="rId10" Type="http://schemas.openxmlformats.org/officeDocument/2006/relationships/image" Target="../media/image5.jpeg"/><Relationship Id="rId4" Type="http://schemas.openxmlformats.org/officeDocument/2006/relationships/image" Target="../media/image1.jpg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dreamstime.com/free-wifi-icon-isolated-black-background-wireless-internet-connection-concept-network-logo-vector-flat-design-image142211067" TargetMode="External"/><Relationship Id="rId3" Type="http://schemas.openxmlformats.org/officeDocument/2006/relationships/slide" Target="slide2.xml"/><Relationship Id="rId7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5" Type="http://schemas.openxmlformats.org/officeDocument/2006/relationships/hyperlink" Target="https://nokilfer.blogspot.com/2022/03/apple-inc-logo.html" TargetMode="External"/><Relationship Id="rId10" Type="http://schemas.openxmlformats.org/officeDocument/2006/relationships/image" Target="../media/image5.jpeg"/><Relationship Id="rId4" Type="http://schemas.openxmlformats.org/officeDocument/2006/relationships/image" Target="../media/image1.jpg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emojipedia.org/star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DD06B9E-98F5-67B4-0BBA-F8AA406F319D}"/>
              </a:ext>
            </a:extLst>
          </p:cNvPr>
          <p:cNvSpPr/>
          <p:nvPr/>
        </p:nvSpPr>
        <p:spPr>
          <a:xfrm>
            <a:off x="-1053830" y="-77822"/>
            <a:ext cx="14299659" cy="701364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white apple logo with a bite taken out of it&#10;&#10;Description automatically generated">
            <a:extLst>
              <a:ext uri="{FF2B5EF4-FFF2-40B4-BE49-F238E27FC236}">
                <a16:creationId xmlns:a16="http://schemas.microsoft.com/office/drawing/2014/main" id="{13F41BC5-0461-5D8F-63FE-B111965090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434369" y="2873065"/>
            <a:ext cx="1627912" cy="11118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A6C915F-98AC-EE78-9893-035CF7C663D5}"/>
              </a:ext>
            </a:extLst>
          </p:cNvPr>
          <p:cNvSpPr txBox="1"/>
          <p:nvPr/>
        </p:nvSpPr>
        <p:spPr>
          <a:xfrm>
            <a:off x="2895600" y="6488668"/>
            <a:ext cx="9296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Press space for quick boot, macOS for PowerPoint v1.01-2 Beta</a:t>
            </a:r>
          </a:p>
        </p:txBody>
      </p:sp>
    </p:spTree>
    <p:extLst>
      <p:ext uri="{BB962C8B-B14F-4D97-AF65-F5344CB8AC3E}">
        <p14:creationId xmlns:p14="http://schemas.microsoft.com/office/powerpoint/2010/main" val="185825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close-up of a mountain&#10;&#10;Description automatically generated">
            <a:extLst>
              <a:ext uri="{FF2B5EF4-FFF2-40B4-BE49-F238E27FC236}">
                <a16:creationId xmlns:a16="http://schemas.microsoft.com/office/drawing/2014/main" id="{05A1711D-CBA5-0399-CDE9-2380A2A786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647" y="10633"/>
            <a:ext cx="12210647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8991274-7E5C-BA95-27A7-69C978094DE2}"/>
              </a:ext>
            </a:extLst>
          </p:cNvPr>
          <p:cNvSpPr/>
          <p:nvPr/>
        </p:nvSpPr>
        <p:spPr>
          <a:xfrm>
            <a:off x="0" y="277"/>
            <a:ext cx="12192000" cy="2551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white apple logo with a bite taken out of it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3E278449-3ED0-BD78-52A4-67819B72B6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4428" y="10633"/>
            <a:ext cx="358048" cy="2445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E7E986A-802F-0865-C074-FC23DBE0B70E}"/>
              </a:ext>
            </a:extLst>
          </p:cNvPr>
          <p:cNvSpPr txBox="1"/>
          <p:nvPr/>
        </p:nvSpPr>
        <p:spPr>
          <a:xfrm>
            <a:off x="287096" y="-31165"/>
            <a:ext cx="7581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Segoe UI" panose="020B0502040204020203" pitchFamily="34" charset="0"/>
                <a:ea typeface="Apple Color Emoji" pitchFamily="2" charset="0"/>
                <a:cs typeface="Segoe UI" panose="020B0502040204020203" pitchFamily="34" charset="0"/>
              </a:rPr>
              <a:t>Finder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E89AE8-6A4B-9EB7-67B9-2AAA1AFB3863}"/>
              </a:ext>
            </a:extLst>
          </p:cNvPr>
          <p:cNvSpPr txBox="1"/>
          <p:nvPr/>
        </p:nvSpPr>
        <p:spPr>
          <a:xfrm>
            <a:off x="905252" y="-31162"/>
            <a:ext cx="5052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Segoe UI" panose="020B0502040204020203" pitchFamily="34" charset="0"/>
                <a:ea typeface="Apple Color Emoji" pitchFamily="2" charset="0"/>
                <a:cs typeface="Segoe UI" panose="020B0502040204020203" pitchFamily="34" charset="0"/>
              </a:rPr>
              <a:t>File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12E1A0-B29A-EBC6-2734-0C69FF0DD8F3}"/>
              </a:ext>
            </a:extLst>
          </p:cNvPr>
          <p:cNvSpPr txBox="1"/>
          <p:nvPr/>
        </p:nvSpPr>
        <p:spPr>
          <a:xfrm>
            <a:off x="1252283" y="-31163"/>
            <a:ext cx="5052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Segoe UI" panose="020B0502040204020203" pitchFamily="34" charset="0"/>
                <a:ea typeface="Apple Color Emoji" pitchFamily="2" charset="0"/>
                <a:cs typeface="Segoe UI" panose="020B0502040204020203" pitchFamily="34" charset="0"/>
              </a:rPr>
              <a:t>Edit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CA0A69-EC30-820D-55E2-73D8C2045A07}"/>
              </a:ext>
            </a:extLst>
          </p:cNvPr>
          <p:cNvSpPr txBox="1"/>
          <p:nvPr/>
        </p:nvSpPr>
        <p:spPr>
          <a:xfrm>
            <a:off x="1652409" y="-31164"/>
            <a:ext cx="5752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Segoe UI" panose="020B0502040204020203" pitchFamily="34" charset="0"/>
                <a:ea typeface="Apple Color Emoji" pitchFamily="2" charset="0"/>
                <a:cs typeface="Segoe UI" panose="020B0502040204020203" pitchFamily="34" charset="0"/>
              </a:rPr>
              <a:t>View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8093AC-0C65-0F31-2D52-4F18CCC9BDDC}"/>
              </a:ext>
            </a:extLst>
          </p:cNvPr>
          <p:cNvSpPr txBox="1"/>
          <p:nvPr/>
        </p:nvSpPr>
        <p:spPr>
          <a:xfrm>
            <a:off x="2113538" y="-39089"/>
            <a:ext cx="4700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Segoe UI" panose="020B0502040204020203" pitchFamily="34" charset="0"/>
                <a:ea typeface="Apple Color Emoji" pitchFamily="2" charset="0"/>
                <a:cs typeface="Segoe UI" panose="020B0502040204020203" pitchFamily="34" charset="0"/>
              </a:rPr>
              <a:t>Go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9FD0B5-2ED4-3D16-0268-2C092AE19BAC}"/>
              </a:ext>
            </a:extLst>
          </p:cNvPr>
          <p:cNvSpPr txBox="1"/>
          <p:nvPr/>
        </p:nvSpPr>
        <p:spPr>
          <a:xfrm>
            <a:off x="2469533" y="-39088"/>
            <a:ext cx="905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Segoe UI" panose="020B0502040204020203" pitchFamily="34" charset="0"/>
                <a:ea typeface="Apple Color Emoji" pitchFamily="2" charset="0"/>
                <a:cs typeface="Segoe UI" panose="020B0502040204020203" pitchFamily="34" charset="0"/>
              </a:rPr>
              <a:t>Window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24F52F-5052-5B7E-1ED5-3CA428A8F687}"/>
              </a:ext>
            </a:extLst>
          </p:cNvPr>
          <p:cNvSpPr txBox="1"/>
          <p:nvPr/>
        </p:nvSpPr>
        <p:spPr>
          <a:xfrm>
            <a:off x="3225653" y="-31165"/>
            <a:ext cx="5752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Segoe UI" panose="020B0502040204020203" pitchFamily="34" charset="0"/>
                <a:ea typeface="Apple Color Emoji" pitchFamily="2" charset="0"/>
                <a:cs typeface="Segoe UI" panose="020B0502040204020203" pitchFamily="34" charset="0"/>
              </a:rPr>
              <a:t>Help</a:t>
            </a:r>
          </a:p>
        </p:txBody>
      </p:sp>
      <p:pic>
        <p:nvPicPr>
          <p:cNvPr id="12" name="Picture 11" descr="Wifi symbol on black background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46085B98-AD05-B88C-9E74-8E0CC04F0D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0430821" y="0"/>
            <a:ext cx="255181" cy="25518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A7DAD00-37C2-27D8-6457-EB82CDBC789E}"/>
              </a:ext>
            </a:extLst>
          </p:cNvPr>
          <p:cNvSpPr txBox="1"/>
          <p:nvPr/>
        </p:nvSpPr>
        <p:spPr>
          <a:xfrm>
            <a:off x="10686002" y="-39089"/>
            <a:ext cx="15059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Segoe UI" panose="020B0502040204020203" pitchFamily="34" charset="0"/>
                <a:ea typeface="Apple Color Emoji" pitchFamily="2" charset="0"/>
                <a:cs typeface="Segoe UI" panose="020B0502040204020203" pitchFamily="34" charset="0"/>
              </a:rPr>
              <a:t>Sat Sep 28 08:01</a:t>
            </a:r>
          </a:p>
        </p:txBody>
      </p:sp>
      <p:pic>
        <p:nvPicPr>
          <p:cNvPr id="1028" name="Picture 4" descr="Cron | Changelog Apr 26, 2021 Dock icon">
            <a:extLst>
              <a:ext uri="{FF2B5EF4-FFF2-40B4-BE49-F238E27FC236}">
                <a16:creationId xmlns:a16="http://schemas.microsoft.com/office/drawing/2014/main" id="{4449B31C-C635-64A2-E74D-E637CEEC8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225" y="2642869"/>
            <a:ext cx="6144375" cy="409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hlinkClick r:id="rId10" action="ppaction://hlinksldjump"/>
            <a:extLst>
              <a:ext uri="{FF2B5EF4-FFF2-40B4-BE49-F238E27FC236}">
                <a16:creationId xmlns:a16="http://schemas.microsoft.com/office/drawing/2014/main" id="{69B721D1-A04C-5F82-ACEF-5EB11A0CC7B6}"/>
              </a:ext>
            </a:extLst>
          </p:cNvPr>
          <p:cNvSpPr/>
          <p:nvPr/>
        </p:nvSpPr>
        <p:spPr>
          <a:xfrm>
            <a:off x="3374917" y="6149934"/>
            <a:ext cx="5272972" cy="6204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hlinkClick r:id="rId10" action="ppaction://hlinksldjump"/>
            <a:extLst>
              <a:ext uri="{FF2B5EF4-FFF2-40B4-BE49-F238E27FC236}">
                <a16:creationId xmlns:a16="http://schemas.microsoft.com/office/drawing/2014/main" id="{C121D0D1-C221-34A6-A96C-AB764C847E8D}"/>
              </a:ext>
            </a:extLst>
          </p:cNvPr>
          <p:cNvSpPr/>
          <p:nvPr/>
        </p:nvSpPr>
        <p:spPr>
          <a:xfrm>
            <a:off x="10637736" y="1004138"/>
            <a:ext cx="801264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Crash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E3DE61B-82DE-9EED-6CF1-72B3B53C4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2792" y="393502"/>
            <a:ext cx="591153" cy="591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hlinkClick r:id="rId10" action="ppaction://hlinksldjump"/>
            <a:extLst>
              <a:ext uri="{FF2B5EF4-FFF2-40B4-BE49-F238E27FC236}">
                <a16:creationId xmlns:a16="http://schemas.microsoft.com/office/drawing/2014/main" id="{1DFB8D29-1538-D119-AE5A-EFB23B160D63}"/>
              </a:ext>
            </a:extLst>
          </p:cNvPr>
          <p:cNvSpPr/>
          <p:nvPr/>
        </p:nvSpPr>
        <p:spPr>
          <a:xfrm>
            <a:off x="10637737" y="329974"/>
            <a:ext cx="801264" cy="7102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6D9EC6-9939-3F18-D032-E2EBB6023C65}"/>
              </a:ext>
            </a:extLst>
          </p:cNvPr>
          <p:cNvSpPr txBox="1"/>
          <p:nvPr/>
        </p:nvSpPr>
        <p:spPr>
          <a:xfrm>
            <a:off x="0" y="6465322"/>
            <a:ext cx="609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macOS for PowerPoint v1.01-2 Beta</a:t>
            </a:r>
          </a:p>
        </p:txBody>
      </p:sp>
      <p:sp>
        <p:nvSpPr>
          <p:cNvPr id="23" name="Rectangle 22">
            <a:hlinkClick r:id="rId12" action="ppaction://hlinksldjump"/>
            <a:extLst>
              <a:ext uri="{FF2B5EF4-FFF2-40B4-BE49-F238E27FC236}">
                <a16:creationId xmlns:a16="http://schemas.microsoft.com/office/drawing/2014/main" id="{C67E8905-E0F4-E1AF-7E19-34AC963077C1}"/>
              </a:ext>
            </a:extLst>
          </p:cNvPr>
          <p:cNvSpPr/>
          <p:nvPr/>
        </p:nvSpPr>
        <p:spPr>
          <a:xfrm>
            <a:off x="56790" y="1042153"/>
            <a:ext cx="801264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Update</a:t>
            </a:r>
          </a:p>
        </p:txBody>
      </p:sp>
      <p:pic>
        <p:nvPicPr>
          <p:cNvPr id="24" name="Picture 2" descr="macos - Where are the images for a .pkg / .dmg file located? - Ask Different">
            <a:hlinkClick r:id="rId12" action="ppaction://hlinksldjump"/>
            <a:extLst>
              <a:ext uri="{FF2B5EF4-FFF2-40B4-BE49-F238E27FC236}">
                <a16:creationId xmlns:a16="http://schemas.microsoft.com/office/drawing/2014/main" id="{5D337F57-66A2-22D4-B333-F1098D0A9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08" y="408436"/>
            <a:ext cx="634628" cy="63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2731673"/>
      </p:ext>
    </p:extLst>
  </p:cSld>
  <p:clrMapOvr>
    <a:masterClrMapping/>
  </p:clrMapOvr>
  <p:transition spd="slow" advClick="0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close-up of a mountain&#10;&#10;Description automatically generated">
            <a:extLst>
              <a:ext uri="{FF2B5EF4-FFF2-40B4-BE49-F238E27FC236}">
                <a16:creationId xmlns:a16="http://schemas.microsoft.com/office/drawing/2014/main" id="{05A1711D-CBA5-0399-CDE9-2380A2A786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647" y="10633"/>
            <a:ext cx="12210647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8991274-7E5C-BA95-27A7-69C978094DE2}"/>
              </a:ext>
            </a:extLst>
          </p:cNvPr>
          <p:cNvSpPr/>
          <p:nvPr/>
        </p:nvSpPr>
        <p:spPr>
          <a:xfrm>
            <a:off x="0" y="277"/>
            <a:ext cx="12192000" cy="2551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white apple logo with a bite taken out of it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3E278449-3ED0-BD78-52A4-67819B72B6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4428" y="10633"/>
            <a:ext cx="358048" cy="2445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E7E986A-802F-0865-C074-FC23DBE0B70E}"/>
              </a:ext>
            </a:extLst>
          </p:cNvPr>
          <p:cNvSpPr txBox="1"/>
          <p:nvPr/>
        </p:nvSpPr>
        <p:spPr>
          <a:xfrm>
            <a:off x="287096" y="-31165"/>
            <a:ext cx="7581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Segoe UI" panose="020B0502040204020203" pitchFamily="34" charset="0"/>
                <a:ea typeface="Apple Color Emoji" pitchFamily="2" charset="0"/>
                <a:cs typeface="Segoe UI" panose="020B0502040204020203" pitchFamily="34" charset="0"/>
              </a:rPr>
              <a:t>Finder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E89AE8-6A4B-9EB7-67B9-2AAA1AFB3863}"/>
              </a:ext>
            </a:extLst>
          </p:cNvPr>
          <p:cNvSpPr txBox="1"/>
          <p:nvPr/>
        </p:nvSpPr>
        <p:spPr>
          <a:xfrm>
            <a:off x="905252" y="-31162"/>
            <a:ext cx="5052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Segoe UI" panose="020B0502040204020203" pitchFamily="34" charset="0"/>
                <a:ea typeface="Apple Color Emoji" pitchFamily="2" charset="0"/>
                <a:cs typeface="Segoe UI" panose="020B0502040204020203" pitchFamily="34" charset="0"/>
              </a:rPr>
              <a:t>File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12E1A0-B29A-EBC6-2734-0C69FF0DD8F3}"/>
              </a:ext>
            </a:extLst>
          </p:cNvPr>
          <p:cNvSpPr txBox="1"/>
          <p:nvPr/>
        </p:nvSpPr>
        <p:spPr>
          <a:xfrm>
            <a:off x="1252283" y="-31163"/>
            <a:ext cx="5052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Segoe UI" panose="020B0502040204020203" pitchFamily="34" charset="0"/>
                <a:ea typeface="Apple Color Emoji" pitchFamily="2" charset="0"/>
                <a:cs typeface="Segoe UI" panose="020B0502040204020203" pitchFamily="34" charset="0"/>
              </a:rPr>
              <a:t>Edit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CA0A69-EC30-820D-55E2-73D8C2045A07}"/>
              </a:ext>
            </a:extLst>
          </p:cNvPr>
          <p:cNvSpPr txBox="1"/>
          <p:nvPr/>
        </p:nvSpPr>
        <p:spPr>
          <a:xfrm>
            <a:off x="1652409" y="-31164"/>
            <a:ext cx="5752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Segoe UI" panose="020B0502040204020203" pitchFamily="34" charset="0"/>
                <a:ea typeface="Apple Color Emoji" pitchFamily="2" charset="0"/>
                <a:cs typeface="Segoe UI" panose="020B0502040204020203" pitchFamily="34" charset="0"/>
              </a:rPr>
              <a:t>View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8093AC-0C65-0F31-2D52-4F18CCC9BDDC}"/>
              </a:ext>
            </a:extLst>
          </p:cNvPr>
          <p:cNvSpPr txBox="1"/>
          <p:nvPr/>
        </p:nvSpPr>
        <p:spPr>
          <a:xfrm>
            <a:off x="2113538" y="-39089"/>
            <a:ext cx="4700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Segoe UI" panose="020B0502040204020203" pitchFamily="34" charset="0"/>
                <a:ea typeface="Apple Color Emoji" pitchFamily="2" charset="0"/>
                <a:cs typeface="Segoe UI" panose="020B0502040204020203" pitchFamily="34" charset="0"/>
              </a:rPr>
              <a:t>Go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9FD0B5-2ED4-3D16-0268-2C092AE19BAC}"/>
              </a:ext>
            </a:extLst>
          </p:cNvPr>
          <p:cNvSpPr txBox="1"/>
          <p:nvPr/>
        </p:nvSpPr>
        <p:spPr>
          <a:xfrm>
            <a:off x="2469533" y="-39088"/>
            <a:ext cx="905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Segoe UI" panose="020B0502040204020203" pitchFamily="34" charset="0"/>
                <a:ea typeface="Apple Color Emoji" pitchFamily="2" charset="0"/>
                <a:cs typeface="Segoe UI" panose="020B0502040204020203" pitchFamily="34" charset="0"/>
              </a:rPr>
              <a:t>Window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24F52F-5052-5B7E-1ED5-3CA428A8F687}"/>
              </a:ext>
            </a:extLst>
          </p:cNvPr>
          <p:cNvSpPr txBox="1"/>
          <p:nvPr/>
        </p:nvSpPr>
        <p:spPr>
          <a:xfrm>
            <a:off x="3225653" y="-31165"/>
            <a:ext cx="5752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Segoe UI" panose="020B0502040204020203" pitchFamily="34" charset="0"/>
                <a:ea typeface="Apple Color Emoji" pitchFamily="2" charset="0"/>
                <a:cs typeface="Segoe UI" panose="020B0502040204020203" pitchFamily="34" charset="0"/>
              </a:rPr>
              <a:t>Help</a:t>
            </a:r>
          </a:p>
        </p:txBody>
      </p:sp>
      <p:pic>
        <p:nvPicPr>
          <p:cNvPr id="12" name="Picture 11" descr="Wifi symbol on black background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46085B98-AD05-B88C-9E74-8E0CC04F0D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0430821" y="0"/>
            <a:ext cx="255181" cy="25518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A7DAD00-37C2-27D8-6457-EB82CDBC789E}"/>
              </a:ext>
            </a:extLst>
          </p:cNvPr>
          <p:cNvSpPr txBox="1"/>
          <p:nvPr/>
        </p:nvSpPr>
        <p:spPr>
          <a:xfrm>
            <a:off x="10686002" y="-39089"/>
            <a:ext cx="15059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Segoe UI" panose="020B0502040204020203" pitchFamily="34" charset="0"/>
                <a:ea typeface="Apple Color Emoji" pitchFamily="2" charset="0"/>
                <a:cs typeface="Segoe UI" panose="020B0502040204020203" pitchFamily="34" charset="0"/>
              </a:rPr>
              <a:t>Sat Sep 28 08:01</a:t>
            </a:r>
          </a:p>
        </p:txBody>
      </p:sp>
      <p:pic>
        <p:nvPicPr>
          <p:cNvPr id="1028" name="Picture 4" descr="Cron | Changelog Apr 26, 2021 Dock icon">
            <a:extLst>
              <a:ext uri="{FF2B5EF4-FFF2-40B4-BE49-F238E27FC236}">
                <a16:creationId xmlns:a16="http://schemas.microsoft.com/office/drawing/2014/main" id="{4449B31C-C635-64A2-E74D-E637CEEC8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225" y="2642869"/>
            <a:ext cx="6144375" cy="409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hlinkClick r:id="rId10" action="ppaction://hlinksldjump"/>
            <a:extLst>
              <a:ext uri="{FF2B5EF4-FFF2-40B4-BE49-F238E27FC236}">
                <a16:creationId xmlns:a16="http://schemas.microsoft.com/office/drawing/2014/main" id="{69B721D1-A04C-5F82-ACEF-5EB11A0CC7B6}"/>
              </a:ext>
            </a:extLst>
          </p:cNvPr>
          <p:cNvSpPr/>
          <p:nvPr/>
        </p:nvSpPr>
        <p:spPr>
          <a:xfrm>
            <a:off x="3357926" y="6183455"/>
            <a:ext cx="5272972" cy="6204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hlinkClick r:id="rId10" action="ppaction://hlinksldjump"/>
            <a:extLst>
              <a:ext uri="{FF2B5EF4-FFF2-40B4-BE49-F238E27FC236}">
                <a16:creationId xmlns:a16="http://schemas.microsoft.com/office/drawing/2014/main" id="{C121D0D1-C221-34A6-A96C-AB764C847E8D}"/>
              </a:ext>
            </a:extLst>
          </p:cNvPr>
          <p:cNvSpPr/>
          <p:nvPr/>
        </p:nvSpPr>
        <p:spPr>
          <a:xfrm>
            <a:off x="10637737" y="1000728"/>
            <a:ext cx="801264" cy="30777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Crash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E3DE61B-82DE-9EED-6CF1-72B3B53C4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2792" y="393502"/>
            <a:ext cx="591153" cy="591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hlinkClick r:id="rId10" action="ppaction://hlinksldjump"/>
            <a:extLst>
              <a:ext uri="{FF2B5EF4-FFF2-40B4-BE49-F238E27FC236}">
                <a16:creationId xmlns:a16="http://schemas.microsoft.com/office/drawing/2014/main" id="{1DFB8D29-1538-D119-AE5A-EFB23B160D63}"/>
              </a:ext>
            </a:extLst>
          </p:cNvPr>
          <p:cNvSpPr/>
          <p:nvPr/>
        </p:nvSpPr>
        <p:spPr>
          <a:xfrm>
            <a:off x="10637737" y="307777"/>
            <a:ext cx="801264" cy="71021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6D9EC6-9939-3F18-D032-E2EBB6023C65}"/>
              </a:ext>
            </a:extLst>
          </p:cNvPr>
          <p:cNvSpPr txBox="1"/>
          <p:nvPr/>
        </p:nvSpPr>
        <p:spPr>
          <a:xfrm>
            <a:off x="6809" y="6466923"/>
            <a:ext cx="609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macOS for PowerPoint v1.01-2 Beta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21A5C9CD-8517-2EFB-CBFC-8DB7F0C4AD44}"/>
              </a:ext>
            </a:extLst>
          </p:cNvPr>
          <p:cNvSpPr/>
          <p:nvPr/>
        </p:nvSpPr>
        <p:spPr>
          <a:xfrm>
            <a:off x="8867775" y="307777"/>
            <a:ext cx="3248025" cy="114954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8100F3E-4EF1-81C7-808F-C394A85DDC5F}"/>
              </a:ext>
            </a:extLst>
          </p:cNvPr>
          <p:cNvSpPr txBox="1"/>
          <p:nvPr/>
        </p:nvSpPr>
        <p:spPr>
          <a:xfrm>
            <a:off x="8959881" y="354413"/>
            <a:ext cx="2941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Update Available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7362731-33C4-67B6-891D-16D1889CF8E0}"/>
              </a:ext>
            </a:extLst>
          </p:cNvPr>
          <p:cNvSpPr txBox="1"/>
          <p:nvPr/>
        </p:nvSpPr>
        <p:spPr>
          <a:xfrm>
            <a:off x="8959881" y="662886"/>
            <a:ext cx="2941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Upgrade to macOS Prairie for the latest and greatest experience.</a:t>
            </a:r>
          </a:p>
        </p:txBody>
      </p:sp>
      <p:sp>
        <p:nvSpPr>
          <p:cNvPr id="22" name="Rounded Rectangle 21">
            <a:hlinkClick r:id="rId12"/>
            <a:extLst>
              <a:ext uri="{FF2B5EF4-FFF2-40B4-BE49-F238E27FC236}">
                <a16:creationId xmlns:a16="http://schemas.microsoft.com/office/drawing/2014/main" id="{BB4F6B33-D010-7209-EF30-23AEAABE5FF5}"/>
              </a:ext>
            </a:extLst>
          </p:cNvPr>
          <p:cNvSpPr/>
          <p:nvPr/>
        </p:nvSpPr>
        <p:spPr>
          <a:xfrm>
            <a:off x="9066600" y="1146408"/>
            <a:ext cx="1320900" cy="228864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ysClr val="windowText" lastClr="000000"/>
                </a:solidFill>
              </a:rPr>
              <a:t>Upgrade</a:t>
            </a:r>
          </a:p>
        </p:txBody>
      </p:sp>
      <p:sp>
        <p:nvSpPr>
          <p:cNvPr id="23" name="Rounded Rectangle 22">
            <a:hlinkClick r:id="rId13" action="ppaction://hlinksldjump"/>
            <a:extLst>
              <a:ext uri="{FF2B5EF4-FFF2-40B4-BE49-F238E27FC236}">
                <a16:creationId xmlns:a16="http://schemas.microsoft.com/office/drawing/2014/main" id="{AC49AB3C-3D49-6C62-58AC-CDC34F92C02B}"/>
              </a:ext>
            </a:extLst>
          </p:cNvPr>
          <p:cNvSpPr/>
          <p:nvPr/>
        </p:nvSpPr>
        <p:spPr>
          <a:xfrm>
            <a:off x="10530187" y="1146408"/>
            <a:ext cx="1320900" cy="228864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ysClr val="windowText" lastClr="000000"/>
                </a:solidFill>
              </a:rPr>
              <a:t>Ask me later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1ED071D-1DAA-05BF-C903-C62C08ADC78E}"/>
              </a:ext>
            </a:extLst>
          </p:cNvPr>
          <p:cNvSpPr/>
          <p:nvPr/>
        </p:nvSpPr>
        <p:spPr>
          <a:xfrm>
            <a:off x="56790" y="1038378"/>
            <a:ext cx="801264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Update</a:t>
            </a:r>
          </a:p>
        </p:txBody>
      </p:sp>
      <p:pic>
        <p:nvPicPr>
          <p:cNvPr id="25" name="Picture 2" descr="macos - Where are the images for a .pkg / .dmg file located? - Ask Different">
            <a:extLst>
              <a:ext uri="{FF2B5EF4-FFF2-40B4-BE49-F238E27FC236}">
                <a16:creationId xmlns:a16="http://schemas.microsoft.com/office/drawing/2014/main" id="{B8E53F5E-AFB2-1D10-3FD4-80FAC7EB1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08" y="408436"/>
            <a:ext cx="634628" cy="63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5197556"/>
      </p:ext>
    </p:extLst>
  </p:cSld>
  <p:clrMapOvr>
    <a:masterClrMapping/>
  </p:clrMapOvr>
  <p:transition spd="slow" advClick="0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close-up of a mountain&#10;&#10;Description automatically generated">
            <a:extLst>
              <a:ext uri="{FF2B5EF4-FFF2-40B4-BE49-F238E27FC236}">
                <a16:creationId xmlns:a16="http://schemas.microsoft.com/office/drawing/2014/main" id="{05A1711D-CBA5-0399-CDE9-2380A2A786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647" y="10633"/>
            <a:ext cx="12210647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8991274-7E5C-BA95-27A7-69C978094DE2}"/>
              </a:ext>
            </a:extLst>
          </p:cNvPr>
          <p:cNvSpPr/>
          <p:nvPr/>
        </p:nvSpPr>
        <p:spPr>
          <a:xfrm>
            <a:off x="0" y="-78177"/>
            <a:ext cx="12192000" cy="34399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white apple logo with a bite taken out of it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3E278449-3ED0-BD78-52A4-67819B72B6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4428" y="10633"/>
            <a:ext cx="358048" cy="2445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E7E986A-802F-0865-C074-FC23DBE0B70E}"/>
              </a:ext>
            </a:extLst>
          </p:cNvPr>
          <p:cNvSpPr txBox="1"/>
          <p:nvPr/>
        </p:nvSpPr>
        <p:spPr>
          <a:xfrm>
            <a:off x="287096" y="-31165"/>
            <a:ext cx="7581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Segoe UI" panose="020B0502040204020203" pitchFamily="34" charset="0"/>
                <a:ea typeface="Apple Color Emoji" pitchFamily="2" charset="0"/>
                <a:cs typeface="Segoe UI" panose="020B0502040204020203" pitchFamily="34" charset="0"/>
              </a:rPr>
              <a:t>Finder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E89AE8-6A4B-9EB7-67B9-2AAA1AFB3863}"/>
              </a:ext>
            </a:extLst>
          </p:cNvPr>
          <p:cNvSpPr txBox="1"/>
          <p:nvPr/>
        </p:nvSpPr>
        <p:spPr>
          <a:xfrm>
            <a:off x="905252" y="-31162"/>
            <a:ext cx="5052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Segoe UI" panose="020B0502040204020203" pitchFamily="34" charset="0"/>
                <a:ea typeface="Apple Color Emoji" pitchFamily="2" charset="0"/>
                <a:cs typeface="Segoe UI" panose="020B0502040204020203" pitchFamily="34" charset="0"/>
              </a:rPr>
              <a:t>File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12E1A0-B29A-EBC6-2734-0C69FF0DD8F3}"/>
              </a:ext>
            </a:extLst>
          </p:cNvPr>
          <p:cNvSpPr txBox="1"/>
          <p:nvPr/>
        </p:nvSpPr>
        <p:spPr>
          <a:xfrm>
            <a:off x="1252283" y="-31163"/>
            <a:ext cx="5052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Segoe UI" panose="020B0502040204020203" pitchFamily="34" charset="0"/>
                <a:ea typeface="Apple Color Emoji" pitchFamily="2" charset="0"/>
                <a:cs typeface="Segoe UI" panose="020B0502040204020203" pitchFamily="34" charset="0"/>
              </a:rPr>
              <a:t>Edit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CA0A69-EC30-820D-55E2-73D8C2045A07}"/>
              </a:ext>
            </a:extLst>
          </p:cNvPr>
          <p:cNvSpPr txBox="1"/>
          <p:nvPr/>
        </p:nvSpPr>
        <p:spPr>
          <a:xfrm>
            <a:off x="1652409" y="-31164"/>
            <a:ext cx="5752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Segoe UI" panose="020B0502040204020203" pitchFamily="34" charset="0"/>
                <a:ea typeface="Apple Color Emoji" pitchFamily="2" charset="0"/>
                <a:cs typeface="Segoe UI" panose="020B0502040204020203" pitchFamily="34" charset="0"/>
              </a:rPr>
              <a:t>View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8093AC-0C65-0F31-2D52-4F18CCC9BDDC}"/>
              </a:ext>
            </a:extLst>
          </p:cNvPr>
          <p:cNvSpPr txBox="1"/>
          <p:nvPr/>
        </p:nvSpPr>
        <p:spPr>
          <a:xfrm>
            <a:off x="2113538" y="-39089"/>
            <a:ext cx="4700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Segoe UI" panose="020B0502040204020203" pitchFamily="34" charset="0"/>
                <a:ea typeface="Apple Color Emoji" pitchFamily="2" charset="0"/>
                <a:cs typeface="Segoe UI" panose="020B0502040204020203" pitchFamily="34" charset="0"/>
              </a:rPr>
              <a:t>Go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9FD0B5-2ED4-3D16-0268-2C092AE19BAC}"/>
              </a:ext>
            </a:extLst>
          </p:cNvPr>
          <p:cNvSpPr txBox="1"/>
          <p:nvPr/>
        </p:nvSpPr>
        <p:spPr>
          <a:xfrm>
            <a:off x="2469533" y="-39088"/>
            <a:ext cx="905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Segoe UI" panose="020B0502040204020203" pitchFamily="34" charset="0"/>
                <a:ea typeface="Apple Color Emoji" pitchFamily="2" charset="0"/>
                <a:cs typeface="Segoe UI" panose="020B0502040204020203" pitchFamily="34" charset="0"/>
              </a:rPr>
              <a:t>Window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24F52F-5052-5B7E-1ED5-3CA428A8F687}"/>
              </a:ext>
            </a:extLst>
          </p:cNvPr>
          <p:cNvSpPr txBox="1"/>
          <p:nvPr/>
        </p:nvSpPr>
        <p:spPr>
          <a:xfrm>
            <a:off x="3225653" y="-31165"/>
            <a:ext cx="5752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Segoe UI" panose="020B0502040204020203" pitchFamily="34" charset="0"/>
                <a:ea typeface="Apple Color Emoji" pitchFamily="2" charset="0"/>
                <a:cs typeface="Segoe UI" panose="020B0502040204020203" pitchFamily="34" charset="0"/>
              </a:rPr>
              <a:t>Help</a:t>
            </a:r>
          </a:p>
        </p:txBody>
      </p:sp>
      <p:pic>
        <p:nvPicPr>
          <p:cNvPr id="12" name="Picture 11" descr="Wifi symbol on black background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46085B98-AD05-B88C-9E74-8E0CC04F0D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0430821" y="0"/>
            <a:ext cx="255181" cy="25518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A7DAD00-37C2-27D8-6457-EB82CDBC789E}"/>
              </a:ext>
            </a:extLst>
          </p:cNvPr>
          <p:cNvSpPr txBox="1"/>
          <p:nvPr/>
        </p:nvSpPr>
        <p:spPr>
          <a:xfrm>
            <a:off x="10686002" y="-39089"/>
            <a:ext cx="15059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Segoe UI" panose="020B0502040204020203" pitchFamily="34" charset="0"/>
                <a:ea typeface="Apple Color Emoji" pitchFamily="2" charset="0"/>
                <a:cs typeface="Segoe UI" panose="020B0502040204020203" pitchFamily="34" charset="0"/>
              </a:rPr>
              <a:t>Sat Sep 28 08:01</a:t>
            </a:r>
          </a:p>
        </p:txBody>
      </p:sp>
      <p:pic>
        <p:nvPicPr>
          <p:cNvPr id="1028" name="Picture 4" descr="Cron | Changelog Apr 26, 2021 Dock icon">
            <a:extLst>
              <a:ext uri="{FF2B5EF4-FFF2-40B4-BE49-F238E27FC236}">
                <a16:creationId xmlns:a16="http://schemas.microsoft.com/office/drawing/2014/main" id="{4449B31C-C635-64A2-E74D-E637CEEC8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225" y="2642869"/>
            <a:ext cx="6144375" cy="409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9B721D1-A04C-5F82-ACEF-5EB11A0CC7B6}"/>
              </a:ext>
            </a:extLst>
          </p:cNvPr>
          <p:cNvSpPr/>
          <p:nvPr/>
        </p:nvSpPr>
        <p:spPr>
          <a:xfrm>
            <a:off x="3357926" y="6183455"/>
            <a:ext cx="5272972" cy="6204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121D0D1-C221-34A6-A96C-AB764C847E8D}"/>
              </a:ext>
            </a:extLst>
          </p:cNvPr>
          <p:cNvSpPr/>
          <p:nvPr/>
        </p:nvSpPr>
        <p:spPr>
          <a:xfrm>
            <a:off x="10637737" y="1000728"/>
            <a:ext cx="801264" cy="30777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Crash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E3DE61B-82DE-9EED-6CF1-72B3B53C4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2792" y="393502"/>
            <a:ext cx="591153" cy="591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DFB8D29-1538-D119-AE5A-EFB23B160D63}"/>
              </a:ext>
            </a:extLst>
          </p:cNvPr>
          <p:cNvSpPr/>
          <p:nvPr/>
        </p:nvSpPr>
        <p:spPr>
          <a:xfrm>
            <a:off x="10637737" y="307777"/>
            <a:ext cx="801264" cy="71021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6D9EC6-9939-3F18-D032-E2EBB6023C65}"/>
              </a:ext>
            </a:extLst>
          </p:cNvPr>
          <p:cNvSpPr txBox="1"/>
          <p:nvPr/>
        </p:nvSpPr>
        <p:spPr>
          <a:xfrm>
            <a:off x="6809" y="6466923"/>
            <a:ext cx="609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macOS for PowerPoint v1.01-2 Beta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BF7DC90-33B0-3AE7-B7C1-5786749F1CB1}"/>
              </a:ext>
            </a:extLst>
          </p:cNvPr>
          <p:cNvSpPr/>
          <p:nvPr/>
        </p:nvSpPr>
        <p:spPr>
          <a:xfrm>
            <a:off x="9672834" y="255181"/>
            <a:ext cx="1761314" cy="10533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A48B886-5E25-E279-81CE-73E966F34BDF}"/>
              </a:ext>
            </a:extLst>
          </p:cNvPr>
          <p:cNvSpPr txBox="1"/>
          <p:nvPr/>
        </p:nvSpPr>
        <p:spPr>
          <a:xfrm>
            <a:off x="9722467" y="276612"/>
            <a:ext cx="1611478" cy="371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Internet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7BC7FD-8E5D-4521-2628-0D8D0F80D845}"/>
              </a:ext>
            </a:extLst>
          </p:cNvPr>
          <p:cNvSpPr txBox="1"/>
          <p:nvPr/>
        </p:nvSpPr>
        <p:spPr>
          <a:xfrm>
            <a:off x="9880263" y="618842"/>
            <a:ext cx="1611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   Home_7753</a:t>
            </a:r>
          </a:p>
          <a:p>
            <a:r>
              <a:rPr lang="en-US" sz="1200" dirty="0">
                <a:solidFill>
                  <a:schemeClr val="bg1"/>
                </a:solidFill>
              </a:rPr>
              <a:t>   Connected </a:t>
            </a:r>
          </a:p>
        </p:txBody>
      </p:sp>
      <p:pic>
        <p:nvPicPr>
          <p:cNvPr id="22" name="Picture 21" descr="Wifi symbol on black background&#10;&#10;Description automatically generated">
            <a:extLst>
              <a:ext uri="{FF2B5EF4-FFF2-40B4-BE49-F238E27FC236}">
                <a16:creationId xmlns:a16="http://schemas.microsoft.com/office/drawing/2014/main" id="{FB2F1F68-CC14-CF31-3D53-5EC952AE4C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9766134" y="640660"/>
            <a:ext cx="255181" cy="255181"/>
          </a:xfrm>
          <a:prstGeom prst="rect">
            <a:avLst/>
          </a:prstGeom>
        </p:spPr>
      </p:pic>
      <p:sp>
        <p:nvSpPr>
          <p:cNvPr id="16" name="Rectangle 15">
            <a:hlinkClick r:id="rId11" action="ppaction://hlinksldjump"/>
            <a:extLst>
              <a:ext uri="{FF2B5EF4-FFF2-40B4-BE49-F238E27FC236}">
                <a16:creationId xmlns:a16="http://schemas.microsoft.com/office/drawing/2014/main" id="{74353E99-CF49-D9FD-7F2E-7C4E3A0061DE}"/>
              </a:ext>
            </a:extLst>
          </p:cNvPr>
          <p:cNvSpPr/>
          <p:nvPr/>
        </p:nvSpPr>
        <p:spPr>
          <a:xfrm>
            <a:off x="56790" y="1043064"/>
            <a:ext cx="801264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Update</a:t>
            </a:r>
          </a:p>
        </p:txBody>
      </p:sp>
      <p:pic>
        <p:nvPicPr>
          <p:cNvPr id="23" name="Picture 2" descr="macos - Where are the images for a .pkg / .dmg file located? - Ask Different">
            <a:hlinkClick r:id="rId11" action="ppaction://hlinksldjump"/>
            <a:extLst>
              <a:ext uri="{FF2B5EF4-FFF2-40B4-BE49-F238E27FC236}">
                <a16:creationId xmlns:a16="http://schemas.microsoft.com/office/drawing/2014/main" id="{90BAEB46-1170-5A03-B488-D9ADCF8AC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08" y="408436"/>
            <a:ext cx="634628" cy="63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7913250"/>
      </p:ext>
    </p:extLst>
  </p:cSld>
  <p:clrMapOvr>
    <a:masterClrMapping/>
  </p:clrMapOvr>
  <p:transition spd="slow" advClick="0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close-up of a mountain&#10;&#10;Description automatically generated">
            <a:extLst>
              <a:ext uri="{FF2B5EF4-FFF2-40B4-BE49-F238E27FC236}">
                <a16:creationId xmlns:a16="http://schemas.microsoft.com/office/drawing/2014/main" id="{05A1711D-CBA5-0399-CDE9-2380A2A786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647" y="10633"/>
            <a:ext cx="12210647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8991274-7E5C-BA95-27A7-69C978094DE2}"/>
              </a:ext>
            </a:extLst>
          </p:cNvPr>
          <p:cNvSpPr/>
          <p:nvPr/>
        </p:nvSpPr>
        <p:spPr>
          <a:xfrm>
            <a:off x="0" y="277"/>
            <a:ext cx="12192000" cy="2551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white apple logo with a bite taken out of it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3E278449-3ED0-BD78-52A4-67819B72B6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4428" y="10633"/>
            <a:ext cx="358048" cy="2445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E7E986A-802F-0865-C074-FC23DBE0B70E}"/>
              </a:ext>
            </a:extLst>
          </p:cNvPr>
          <p:cNvSpPr txBox="1"/>
          <p:nvPr/>
        </p:nvSpPr>
        <p:spPr>
          <a:xfrm>
            <a:off x="287096" y="-31165"/>
            <a:ext cx="7581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Segoe UI" panose="020B0502040204020203" pitchFamily="34" charset="0"/>
                <a:ea typeface="Apple Color Emoji" pitchFamily="2" charset="0"/>
                <a:cs typeface="Segoe UI" panose="020B0502040204020203" pitchFamily="34" charset="0"/>
              </a:rPr>
              <a:t>Finder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E89AE8-6A4B-9EB7-67B9-2AAA1AFB3863}"/>
              </a:ext>
            </a:extLst>
          </p:cNvPr>
          <p:cNvSpPr txBox="1"/>
          <p:nvPr/>
        </p:nvSpPr>
        <p:spPr>
          <a:xfrm>
            <a:off x="905252" y="-31162"/>
            <a:ext cx="5052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Segoe UI" panose="020B0502040204020203" pitchFamily="34" charset="0"/>
                <a:ea typeface="Apple Color Emoji" pitchFamily="2" charset="0"/>
                <a:cs typeface="Segoe UI" panose="020B0502040204020203" pitchFamily="34" charset="0"/>
              </a:rPr>
              <a:t>File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12E1A0-B29A-EBC6-2734-0C69FF0DD8F3}"/>
              </a:ext>
            </a:extLst>
          </p:cNvPr>
          <p:cNvSpPr txBox="1"/>
          <p:nvPr/>
        </p:nvSpPr>
        <p:spPr>
          <a:xfrm>
            <a:off x="1252283" y="-31163"/>
            <a:ext cx="5052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Segoe UI" panose="020B0502040204020203" pitchFamily="34" charset="0"/>
                <a:ea typeface="Apple Color Emoji" pitchFamily="2" charset="0"/>
                <a:cs typeface="Segoe UI" panose="020B0502040204020203" pitchFamily="34" charset="0"/>
              </a:rPr>
              <a:t>Edit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CA0A69-EC30-820D-55E2-73D8C2045A07}"/>
              </a:ext>
            </a:extLst>
          </p:cNvPr>
          <p:cNvSpPr txBox="1"/>
          <p:nvPr/>
        </p:nvSpPr>
        <p:spPr>
          <a:xfrm>
            <a:off x="1652409" y="-31164"/>
            <a:ext cx="5752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Segoe UI" panose="020B0502040204020203" pitchFamily="34" charset="0"/>
                <a:ea typeface="Apple Color Emoji" pitchFamily="2" charset="0"/>
                <a:cs typeface="Segoe UI" panose="020B0502040204020203" pitchFamily="34" charset="0"/>
              </a:rPr>
              <a:t>View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8093AC-0C65-0F31-2D52-4F18CCC9BDDC}"/>
              </a:ext>
            </a:extLst>
          </p:cNvPr>
          <p:cNvSpPr txBox="1"/>
          <p:nvPr/>
        </p:nvSpPr>
        <p:spPr>
          <a:xfrm>
            <a:off x="2113538" y="-39089"/>
            <a:ext cx="4700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Segoe UI" panose="020B0502040204020203" pitchFamily="34" charset="0"/>
                <a:ea typeface="Apple Color Emoji" pitchFamily="2" charset="0"/>
                <a:cs typeface="Segoe UI" panose="020B0502040204020203" pitchFamily="34" charset="0"/>
              </a:rPr>
              <a:t>Go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9FD0B5-2ED4-3D16-0268-2C092AE19BAC}"/>
              </a:ext>
            </a:extLst>
          </p:cNvPr>
          <p:cNvSpPr txBox="1"/>
          <p:nvPr/>
        </p:nvSpPr>
        <p:spPr>
          <a:xfrm>
            <a:off x="2469533" y="-39088"/>
            <a:ext cx="905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Segoe UI" panose="020B0502040204020203" pitchFamily="34" charset="0"/>
                <a:ea typeface="Apple Color Emoji" pitchFamily="2" charset="0"/>
                <a:cs typeface="Segoe UI" panose="020B0502040204020203" pitchFamily="34" charset="0"/>
              </a:rPr>
              <a:t>Window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24F52F-5052-5B7E-1ED5-3CA428A8F687}"/>
              </a:ext>
            </a:extLst>
          </p:cNvPr>
          <p:cNvSpPr txBox="1"/>
          <p:nvPr/>
        </p:nvSpPr>
        <p:spPr>
          <a:xfrm>
            <a:off x="3225653" y="-31165"/>
            <a:ext cx="5752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Segoe UI" panose="020B0502040204020203" pitchFamily="34" charset="0"/>
                <a:ea typeface="Apple Color Emoji" pitchFamily="2" charset="0"/>
                <a:cs typeface="Segoe UI" panose="020B0502040204020203" pitchFamily="34" charset="0"/>
              </a:rPr>
              <a:t>Help</a:t>
            </a:r>
          </a:p>
        </p:txBody>
      </p:sp>
      <p:pic>
        <p:nvPicPr>
          <p:cNvPr id="12" name="Picture 11" descr="Wifi symbol on black background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46085B98-AD05-B88C-9E74-8E0CC04F0D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0430821" y="0"/>
            <a:ext cx="255181" cy="25518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A7DAD00-37C2-27D8-6457-EB82CDBC789E}"/>
              </a:ext>
            </a:extLst>
          </p:cNvPr>
          <p:cNvSpPr txBox="1"/>
          <p:nvPr/>
        </p:nvSpPr>
        <p:spPr>
          <a:xfrm>
            <a:off x="10686002" y="-39089"/>
            <a:ext cx="15059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Segoe UI" panose="020B0502040204020203" pitchFamily="34" charset="0"/>
                <a:ea typeface="Apple Color Emoji" pitchFamily="2" charset="0"/>
                <a:cs typeface="Segoe UI" panose="020B0502040204020203" pitchFamily="34" charset="0"/>
              </a:rPr>
              <a:t>Sat Sep 28 08:01</a:t>
            </a:r>
          </a:p>
        </p:txBody>
      </p:sp>
      <p:pic>
        <p:nvPicPr>
          <p:cNvPr id="1028" name="Picture 4" descr="Cron | Changelog Apr 26, 2021 Dock icon">
            <a:extLst>
              <a:ext uri="{FF2B5EF4-FFF2-40B4-BE49-F238E27FC236}">
                <a16:creationId xmlns:a16="http://schemas.microsoft.com/office/drawing/2014/main" id="{4449B31C-C635-64A2-E74D-E637CEEC8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225" y="2642869"/>
            <a:ext cx="6144375" cy="409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9B721D1-A04C-5F82-ACEF-5EB11A0CC7B6}"/>
              </a:ext>
            </a:extLst>
          </p:cNvPr>
          <p:cNvSpPr/>
          <p:nvPr/>
        </p:nvSpPr>
        <p:spPr>
          <a:xfrm>
            <a:off x="3357926" y="6183455"/>
            <a:ext cx="5272972" cy="6204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121D0D1-C221-34A6-A96C-AB764C847E8D}"/>
              </a:ext>
            </a:extLst>
          </p:cNvPr>
          <p:cNvSpPr/>
          <p:nvPr/>
        </p:nvSpPr>
        <p:spPr>
          <a:xfrm>
            <a:off x="10637737" y="1000728"/>
            <a:ext cx="801264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Crash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E3DE61B-82DE-9EED-6CF1-72B3B53C4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2792" y="393502"/>
            <a:ext cx="591153" cy="591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DFB8D29-1538-D119-AE5A-EFB23B160D63}"/>
              </a:ext>
            </a:extLst>
          </p:cNvPr>
          <p:cNvSpPr/>
          <p:nvPr/>
        </p:nvSpPr>
        <p:spPr>
          <a:xfrm>
            <a:off x="10637737" y="307777"/>
            <a:ext cx="801264" cy="7102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6D9EC6-9939-3F18-D032-E2EBB6023C65}"/>
              </a:ext>
            </a:extLst>
          </p:cNvPr>
          <p:cNvSpPr txBox="1"/>
          <p:nvPr/>
        </p:nvSpPr>
        <p:spPr>
          <a:xfrm>
            <a:off x="6809" y="6466923"/>
            <a:ext cx="609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macOS for PowerPoint v1.01-2 Beta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66BD78C-91F0-A78E-2316-4D62543451D2}"/>
              </a:ext>
            </a:extLst>
          </p:cNvPr>
          <p:cNvSpPr/>
          <p:nvPr/>
        </p:nvSpPr>
        <p:spPr>
          <a:xfrm>
            <a:off x="10476" y="255181"/>
            <a:ext cx="1761314" cy="10533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0DAEA10-B6D2-BBFF-042D-B28E2AD64DE3}"/>
              </a:ext>
            </a:extLst>
          </p:cNvPr>
          <p:cNvSpPr txBox="1"/>
          <p:nvPr/>
        </p:nvSpPr>
        <p:spPr>
          <a:xfrm>
            <a:off x="60109" y="276612"/>
            <a:ext cx="1611478" cy="371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Shutdown?</a:t>
            </a:r>
          </a:p>
        </p:txBody>
      </p:sp>
      <p:sp>
        <p:nvSpPr>
          <p:cNvPr id="21" name="TextBox 20">
            <a:hlinkClick r:id="" action="ppaction://hlinkshowjump?jump=endshow"/>
            <a:extLst>
              <a:ext uri="{FF2B5EF4-FFF2-40B4-BE49-F238E27FC236}">
                <a16:creationId xmlns:a16="http://schemas.microsoft.com/office/drawing/2014/main" id="{CE714393-F2A1-387E-9F8A-3CE67C1A0FA2}"/>
              </a:ext>
            </a:extLst>
          </p:cNvPr>
          <p:cNvSpPr txBox="1"/>
          <p:nvPr/>
        </p:nvSpPr>
        <p:spPr>
          <a:xfrm>
            <a:off x="145634" y="648664"/>
            <a:ext cx="573683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Yes</a:t>
            </a:r>
          </a:p>
        </p:txBody>
      </p:sp>
      <p:sp>
        <p:nvSpPr>
          <p:cNvPr id="22" name="TextBox 21">
            <a:hlinkClick r:id="rId3" action="ppaction://hlinksldjump"/>
            <a:extLst>
              <a:ext uri="{FF2B5EF4-FFF2-40B4-BE49-F238E27FC236}">
                <a16:creationId xmlns:a16="http://schemas.microsoft.com/office/drawing/2014/main" id="{67232BBE-5A8A-508E-5426-18726BA1C3BD}"/>
              </a:ext>
            </a:extLst>
          </p:cNvPr>
          <p:cNvSpPr txBox="1"/>
          <p:nvPr/>
        </p:nvSpPr>
        <p:spPr>
          <a:xfrm>
            <a:off x="861164" y="648664"/>
            <a:ext cx="573683" cy="36933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1890867887"/>
      </p:ext>
    </p:extLst>
  </p:cSld>
  <p:clrMapOvr>
    <a:masterClrMapping/>
  </p:clrMapOvr>
  <p:transition spd="slow" advClick="0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F9175B3-AD32-72B4-057C-0903CD763732}"/>
              </a:ext>
            </a:extLst>
          </p:cNvPr>
          <p:cNvSpPr/>
          <p:nvPr/>
        </p:nvSpPr>
        <p:spPr>
          <a:xfrm>
            <a:off x="-1180289" y="-423154"/>
            <a:ext cx="14552578" cy="7704307"/>
          </a:xfrm>
          <a:prstGeom prst="rect">
            <a:avLst/>
          </a:prstGeom>
          <a:solidFill>
            <a:srgbClr val="04040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ack and white screen with white text&#10;&#10;Description automatically generated">
            <a:extLst>
              <a:ext uri="{FF2B5EF4-FFF2-40B4-BE49-F238E27FC236}">
                <a16:creationId xmlns:a16="http://schemas.microsoft.com/office/drawing/2014/main" id="{C4A495C1-CFD5-520D-1B98-BE69D7DD86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8305" y="1263806"/>
            <a:ext cx="6415390" cy="43303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24F27A-181B-89C1-5769-9FC2EA1DB182}"/>
              </a:ext>
            </a:extLst>
          </p:cNvPr>
          <p:cNvSpPr txBox="1"/>
          <p:nvPr/>
        </p:nvSpPr>
        <p:spPr>
          <a:xfrm>
            <a:off x="6096001" y="6488668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macOS for PowerPoint v1.01-2 Beta</a:t>
            </a:r>
          </a:p>
        </p:txBody>
      </p:sp>
    </p:spTree>
    <p:extLst>
      <p:ext uri="{BB962C8B-B14F-4D97-AF65-F5344CB8AC3E}">
        <p14:creationId xmlns:p14="http://schemas.microsoft.com/office/powerpoint/2010/main" val="55732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29D57AF3-2879-E044-38CB-0B9A96D5CDBD}"/>
              </a:ext>
            </a:extLst>
          </p:cNvPr>
          <p:cNvSpPr txBox="1"/>
          <p:nvPr/>
        </p:nvSpPr>
        <p:spPr>
          <a:xfrm>
            <a:off x="5011366" y="3105834"/>
            <a:ext cx="2169268" cy="64633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Click here to restart macOS</a:t>
            </a:r>
          </a:p>
        </p:txBody>
      </p:sp>
      <p:sp>
        <p:nvSpPr>
          <p:cNvPr id="2" name="TextBox 1">
            <a:hlinkClick r:id="" action="ppaction://hlinkshowjump?jump=endshow"/>
            <a:extLst>
              <a:ext uri="{FF2B5EF4-FFF2-40B4-BE49-F238E27FC236}">
                <a16:creationId xmlns:a16="http://schemas.microsoft.com/office/drawing/2014/main" id="{381ADCDA-0157-EEED-42ED-BC62C4D3978C}"/>
              </a:ext>
            </a:extLst>
          </p:cNvPr>
          <p:cNvSpPr txBox="1"/>
          <p:nvPr/>
        </p:nvSpPr>
        <p:spPr>
          <a:xfrm>
            <a:off x="5148870" y="3886884"/>
            <a:ext cx="1894259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Click here to exit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E36C40-A795-61A7-27D4-D86F60FFBC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25" y="5872458"/>
            <a:ext cx="3825875" cy="7685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F88629B-9ACA-A2ED-B7DF-9FA4AB7DF522}"/>
              </a:ext>
            </a:extLst>
          </p:cNvPr>
          <p:cNvSpPr txBox="1"/>
          <p:nvPr/>
        </p:nvSpPr>
        <p:spPr>
          <a:xfrm>
            <a:off x="114300" y="5381625"/>
            <a:ext cx="3535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Review-of-the-update: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73B027-1640-13C1-EDE7-0710F9E5D8C5}"/>
              </a:ext>
            </a:extLst>
          </p:cNvPr>
          <p:cNvSpPr txBox="1"/>
          <p:nvPr/>
        </p:nvSpPr>
        <p:spPr>
          <a:xfrm>
            <a:off x="6096001" y="6488668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macOS for PowerPoint v1.01-2 Beta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F39C5E-B945-0B5B-4921-1559F39AB40F}"/>
              </a:ext>
            </a:extLst>
          </p:cNvPr>
          <p:cNvSpPr txBox="1"/>
          <p:nvPr/>
        </p:nvSpPr>
        <p:spPr>
          <a:xfrm>
            <a:off x="1992312" y="6294853"/>
            <a:ext cx="15906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⭐⭐⭐⭐⭐</a:t>
            </a:r>
            <a:endParaRPr lang="en-GB" sz="1200" dirty="0">
              <a:hlinkClick r:id="rId3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D72801-C3D6-D571-7A3D-816BEE3B457C}"/>
              </a:ext>
            </a:extLst>
          </p:cNvPr>
          <p:cNvSpPr txBox="1"/>
          <p:nvPr/>
        </p:nvSpPr>
        <p:spPr>
          <a:xfrm>
            <a:off x="6095999" y="6202520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Stable Release ETA: early-March 2025</a:t>
            </a:r>
          </a:p>
        </p:txBody>
      </p:sp>
    </p:spTree>
    <p:extLst>
      <p:ext uri="{BB962C8B-B14F-4D97-AF65-F5344CB8AC3E}">
        <p14:creationId xmlns:p14="http://schemas.microsoft.com/office/powerpoint/2010/main" val="871619984"/>
      </p:ext>
    </p:extLst>
  </p:cSld>
  <p:clrMapOvr>
    <a:masterClrMapping/>
  </p:clrMapOvr>
  <p:transition spd="slow" advClick="0">
    <p:cover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</TotalTime>
  <Words>138</Words>
  <Application>Microsoft Macintosh PowerPoint</Application>
  <PresentationFormat>Widescreen</PresentationFormat>
  <Paragraphs>61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Aptos</vt:lpstr>
      <vt:lpstr>Aptos Display</vt:lpstr>
      <vt:lpstr>Arial</vt:lpstr>
      <vt:lpstr>Segoe UI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Nika Eaton (Student)</dc:creator>
  <cp:lastModifiedBy>Nika Eaton (Student)</cp:lastModifiedBy>
  <cp:revision>5</cp:revision>
  <dcterms:created xsi:type="dcterms:W3CDTF">2024-09-28T06:47:16Z</dcterms:created>
  <dcterms:modified xsi:type="dcterms:W3CDTF">2025-03-02T20:58:50Z</dcterms:modified>
</cp:coreProperties>
</file>